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64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BURNET RD / ADAMS AVE
Intersection ID: 5157168
Cardinal Direction: N
Work Order ID: SG-20964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64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BURNET RD / ADAMS AVE
Intersection ID: 5157168
Cardinal Direction: S
Work Order ID: SG-20964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BURNET RD / ADAMS AVE
Intersection ID: 5157168
Cardinal Direction: E
Work Order ID: SG-20964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64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BURNET RD / ADAMS AVE
Intersection ID: 5157168
Cardinal Direction: W
Work Order ID: SG-20964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